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1" d="100"/>
          <a:sy n="111" d="100"/>
        </p:scale>
        <p:origin x="87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619125"/>
            <a:ext cx="6875462" cy="936625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noProof="0"/>
              <a:t>Mastertitelformat bearbeiten</a:t>
            </a:r>
            <a:endParaRPr lang="ru-RU" noProof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1219200"/>
            <a:ext cx="6227762" cy="696913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de-DE" noProof="0"/>
              <a:t>Master-Untertitelformat bearbeiten</a:t>
            </a:r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21500" y="1916113"/>
            <a:ext cx="1909763" cy="460851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87450" y="1916113"/>
            <a:ext cx="5581650" cy="460851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7450" y="2636838"/>
            <a:ext cx="3744913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4763" y="2636838"/>
            <a:ext cx="3746500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66950" y="1916113"/>
            <a:ext cx="65532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2636838"/>
            <a:ext cx="7643813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commons.wikimedia.org/wiki/File:20191002_Fu%C3%9Fball,_M%C3%A4nner,_UEFA_Champions_League,_RB_Leipzig_-_Olympique_Lyonnais_by_Stepro_StP_0071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95588" y="593725"/>
            <a:ext cx="4729162" cy="627063"/>
          </a:xfrm>
        </p:spPr>
        <p:txBody>
          <a:bodyPr/>
          <a:lstStyle/>
          <a:p>
            <a:pPr eaLnBrk="1" hangingPunct="1"/>
            <a:r>
              <a:rPr lang="en-US" dirty="0"/>
              <a:t>Mein </a:t>
            </a:r>
            <a:r>
              <a:rPr lang="en-US" dirty="0" err="1"/>
              <a:t>Lieblingsfußballer</a:t>
            </a:r>
            <a:endParaRPr lang="uk-UA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97175" y="1054100"/>
            <a:ext cx="3240088" cy="503238"/>
          </a:xfrm>
        </p:spPr>
        <p:txBody>
          <a:bodyPr/>
          <a:lstStyle/>
          <a:p>
            <a:pPr eaLnBrk="1" hangingPunct="1"/>
            <a:r>
              <a:rPr lang="en-US" sz="2000" dirty="0" err="1"/>
              <a:t>erstellt</a:t>
            </a:r>
            <a:r>
              <a:rPr lang="en-US" sz="2000" dirty="0"/>
              <a:t> von…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7538" y="1771650"/>
            <a:ext cx="6480175" cy="649288"/>
          </a:xfr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Name des </a:t>
            </a:r>
            <a:r>
              <a:rPr lang="en-US" sz="3200" dirty="0" err="1">
                <a:solidFill>
                  <a:schemeClr val="accent1"/>
                </a:solidFill>
              </a:rPr>
              <a:t>Fußballers</a:t>
            </a:r>
            <a:endParaRPr lang="uk-UA" sz="3200" dirty="0">
              <a:solidFill>
                <a:schemeClr val="accent1"/>
              </a:solidFill>
            </a:endParaRPr>
          </a:p>
        </p:txBody>
      </p:sp>
      <p:pic>
        <p:nvPicPr>
          <p:cNvPr id="5" name="Grafik 4" descr="Ein Bild, das Gras, Person, Fußball, Ball enthält.&#10;&#10;Automatisch generierte Beschreibung">
            <a:extLst>
              <a:ext uri="{FF2B5EF4-FFF2-40B4-BE49-F238E27FC236}">
                <a16:creationId xmlns:a16="http://schemas.microsoft.com/office/drawing/2014/main" id="{13683904-8CC6-6C0C-A3F4-8B49A7BB38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6375" t="5113" r="29132" b="3932"/>
          <a:stretch/>
        </p:blipFill>
        <p:spPr>
          <a:xfrm>
            <a:off x="755576" y="1771650"/>
            <a:ext cx="3312368" cy="451424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B261D99-2899-778A-3949-259F0F78A204}"/>
              </a:ext>
            </a:extLst>
          </p:cNvPr>
          <p:cNvSpPr txBox="1"/>
          <p:nvPr/>
        </p:nvSpPr>
        <p:spPr>
          <a:xfrm>
            <a:off x="0" y="6477000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/>
              <a:t>"</a:t>
            </a:r>
            <a:r>
              <a:rPr lang="de-DE" sz="900">
                <a:hlinkClick r:id="rId4" tooltip="https://commons.wikimedia.org/wiki/File:20191002_Fu%C3%9Fball,_M%C3%A4nner,_UEFA_Champions_League,_RB_Leipzig_-_Olympique_Lyonnais_by_Stepro_StP_0071.jpg"/>
              </a:rPr>
              <a:t>Dieses Foto</a:t>
            </a:r>
            <a:r>
              <a:rPr lang="de-DE" sz="900"/>
              <a:t>" von Unbekannter Autor ist lizenziert gemäß </a:t>
            </a:r>
            <a:r>
              <a:rPr lang="de-DE" sz="900">
                <a:hlinkClick r:id="rId5" tooltip="https://creativecommons.org/licenses/by-sa/3.0/"/>
              </a:rPr>
              <a:t>CC BY-SA</a:t>
            </a:r>
            <a:endParaRPr lang="de-DE" sz="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/>
                </a:solidFill>
              </a:rPr>
              <a:t>Name des </a:t>
            </a:r>
            <a:r>
              <a:rPr lang="en-US" dirty="0" err="1">
                <a:solidFill>
                  <a:schemeClr val="accent1"/>
                </a:solidFill>
              </a:rPr>
              <a:t>Fußballers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765175"/>
            <a:ext cx="6996113" cy="57559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err="1">
                <a:solidFill>
                  <a:schemeClr val="accent1"/>
                </a:solidFill>
              </a:rPr>
              <a:t>Größe</a:t>
            </a:r>
            <a:r>
              <a:rPr lang="en-US" sz="2000" b="1" dirty="0">
                <a:solidFill>
                  <a:schemeClr val="accent1"/>
                </a:solidFill>
              </a:rPr>
              <a:t>: 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90095E-CB34-6F8B-9AC9-6B047ABD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340768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schemeClr val="accent1"/>
                </a:solidFill>
              </a:rPr>
              <a:t>Gewicht</a:t>
            </a:r>
            <a:r>
              <a:rPr lang="en-US" sz="2000" b="1" kern="0" dirty="0">
                <a:solidFill>
                  <a:schemeClr val="accent1"/>
                </a:solidFill>
              </a:rPr>
              <a:t>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BF7754-1957-840B-4F79-97CEAF8F8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143" y="1919307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schemeClr val="accent1"/>
                </a:solidFill>
              </a:rPr>
              <a:t>Nationalität</a:t>
            </a:r>
            <a:r>
              <a:rPr lang="en-US" sz="2000" b="1" kern="0" dirty="0">
                <a:solidFill>
                  <a:schemeClr val="accent1"/>
                </a:solidFill>
              </a:rPr>
              <a:t>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Robert Lewandowski ist Fußballer des Jahres - DER SPIEGEL">
            <a:extLst>
              <a:ext uri="{FF2B5EF4-FFF2-40B4-BE49-F238E27FC236}">
                <a16:creationId xmlns:a16="http://schemas.microsoft.com/office/drawing/2014/main" id="{5BAB47DB-A86A-B38F-04C4-CD8F9A742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6336704" cy="3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/>
                </a:solidFill>
              </a:rPr>
              <a:t>Name des </a:t>
            </a:r>
            <a:r>
              <a:rPr lang="en-US" dirty="0" err="1">
                <a:solidFill>
                  <a:schemeClr val="accent1"/>
                </a:solidFill>
              </a:rPr>
              <a:t>Fußballers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765175"/>
            <a:ext cx="6996113" cy="57559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err="1">
                <a:solidFill>
                  <a:schemeClr val="accent1"/>
                </a:solidFill>
              </a:rPr>
              <a:t>Nationalität</a:t>
            </a:r>
            <a:r>
              <a:rPr lang="en-US" sz="2000" b="1" dirty="0">
                <a:solidFill>
                  <a:schemeClr val="accent1"/>
                </a:solidFill>
              </a:rPr>
              <a:t>: 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90095E-CB34-6F8B-9AC9-6B047ABD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340768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>
                <a:solidFill>
                  <a:schemeClr val="accent1"/>
                </a:solidFill>
              </a:rPr>
              <a:t>Verein: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BF7754-1957-840B-4F79-97CEAF8F8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143" y="1919307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schemeClr val="accent1"/>
                </a:solidFill>
              </a:rPr>
              <a:t>Rückennummer</a:t>
            </a:r>
            <a:r>
              <a:rPr lang="en-US" sz="2000" b="1" kern="0" dirty="0">
                <a:solidFill>
                  <a:schemeClr val="accent1"/>
                </a:solidFill>
              </a:rPr>
              <a:t>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Robert Lewandowski ist Fußballer des Jahres - DER SPIEGEL">
            <a:extLst>
              <a:ext uri="{FF2B5EF4-FFF2-40B4-BE49-F238E27FC236}">
                <a16:creationId xmlns:a16="http://schemas.microsoft.com/office/drawing/2014/main" id="{5BAB47DB-A86A-B38F-04C4-CD8F9A742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6336704" cy="3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81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/>
                </a:solidFill>
              </a:rPr>
              <a:t>Name des </a:t>
            </a:r>
            <a:r>
              <a:rPr lang="en-US" dirty="0" err="1">
                <a:solidFill>
                  <a:schemeClr val="accent1"/>
                </a:solidFill>
              </a:rPr>
              <a:t>Fußballers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765175"/>
            <a:ext cx="6996113" cy="57559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>
                <a:solidFill>
                  <a:schemeClr val="accent1"/>
                </a:solidFill>
              </a:rPr>
              <a:t>Position: 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90095E-CB34-6F8B-9AC9-6B047ABD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340768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schemeClr val="accent1"/>
                </a:solidFill>
              </a:rPr>
              <a:t>Stärken</a:t>
            </a:r>
            <a:r>
              <a:rPr lang="en-US" sz="2000" b="1" kern="0" dirty="0">
                <a:solidFill>
                  <a:schemeClr val="accent1"/>
                </a:solidFill>
              </a:rPr>
              <a:t>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BF7754-1957-840B-4F79-97CEAF8F8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143" y="1919307"/>
            <a:ext cx="6996113" cy="57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schemeClr val="accent1"/>
                </a:solidFill>
              </a:rPr>
              <a:t>Spiele</a:t>
            </a:r>
            <a:r>
              <a:rPr lang="en-US" sz="2000" b="1" kern="0" dirty="0">
                <a:solidFill>
                  <a:schemeClr val="accent1"/>
                </a:solidFill>
              </a:rPr>
              <a:t>/Tore: </a:t>
            </a:r>
            <a:endParaRPr lang="ru-RU" sz="2000" b="1" kern="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Robert Lewandowski ist Fußballer des Jahres - DER SPIEGEL">
            <a:extLst>
              <a:ext uri="{FF2B5EF4-FFF2-40B4-BE49-F238E27FC236}">
                <a16:creationId xmlns:a16="http://schemas.microsoft.com/office/drawing/2014/main" id="{5BAB47DB-A86A-B38F-04C4-CD8F9A742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6336704" cy="3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70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/>
                </a:solidFill>
              </a:rPr>
              <a:t>Name des </a:t>
            </a:r>
            <a:r>
              <a:rPr lang="en-US" dirty="0" err="1">
                <a:solidFill>
                  <a:schemeClr val="accent1"/>
                </a:solidFill>
              </a:rPr>
              <a:t>Fußballers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765175"/>
            <a:ext cx="6996113" cy="57559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err="1">
                <a:solidFill>
                  <a:schemeClr val="accent1"/>
                </a:solidFill>
              </a:rPr>
              <a:t>Besonderheiten</a:t>
            </a:r>
            <a:r>
              <a:rPr lang="en-US" sz="2000" b="1" dirty="0">
                <a:solidFill>
                  <a:schemeClr val="accent1"/>
                </a:solidFill>
              </a:rPr>
              <a:t>: 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Robert Lewandowski ist Fußballer des Jahres - DER SPIEGEL">
            <a:extLst>
              <a:ext uri="{FF2B5EF4-FFF2-40B4-BE49-F238E27FC236}">
                <a16:creationId xmlns:a16="http://schemas.microsoft.com/office/drawing/2014/main" id="{5BAB47DB-A86A-B38F-04C4-CD8F9A742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6336704" cy="3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59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</p:bldLst>
  </p:timing>
</p:sld>
</file>

<file path=ppt/theme/theme1.xml><?xml version="1.0" encoding="utf-8"?>
<a:theme xmlns:a="http://schemas.openxmlformats.org/drawingml/2006/main" name="template">
  <a:themeElements>
    <a:clrScheme name="template 3">
      <a:dk1>
        <a:srgbClr val="5F5F5F"/>
      </a:dk1>
      <a:lt1>
        <a:srgbClr val="FFFFFF"/>
      </a:lt1>
      <a:dk2>
        <a:srgbClr val="000000"/>
      </a:dk2>
      <a:lt2>
        <a:srgbClr val="003300"/>
      </a:lt2>
      <a:accent1>
        <a:srgbClr val="009900"/>
      </a:accent1>
      <a:accent2>
        <a:srgbClr val="99CC00"/>
      </a:accent2>
      <a:accent3>
        <a:srgbClr val="FFFFFF"/>
      </a:accent3>
      <a:accent4>
        <a:srgbClr val="505050"/>
      </a:accent4>
      <a:accent5>
        <a:srgbClr val="AACAAA"/>
      </a:accent5>
      <a:accent6>
        <a:srgbClr val="8AB900"/>
      </a:accent6>
      <a:hlink>
        <a:srgbClr val="003399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5F5F5F"/>
        </a:dk1>
        <a:lt1>
          <a:srgbClr val="FFFFFF"/>
        </a:lt1>
        <a:dk2>
          <a:srgbClr val="006600"/>
        </a:dk2>
        <a:lt2>
          <a:srgbClr val="003300"/>
        </a:lt2>
        <a:accent1>
          <a:srgbClr val="33CC33"/>
        </a:accent1>
        <a:accent2>
          <a:srgbClr val="FFCC00"/>
        </a:accent2>
        <a:accent3>
          <a:srgbClr val="FFFFFF"/>
        </a:accent3>
        <a:accent4>
          <a:srgbClr val="505050"/>
        </a:accent4>
        <a:accent5>
          <a:srgbClr val="ADE2AD"/>
        </a:accent5>
        <a:accent6>
          <a:srgbClr val="E7B900"/>
        </a:accent6>
        <a:hlink>
          <a:srgbClr val="CC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5F5F5F"/>
        </a:dk1>
        <a:lt1>
          <a:srgbClr val="FFFFFF"/>
        </a:lt1>
        <a:dk2>
          <a:srgbClr val="000000"/>
        </a:dk2>
        <a:lt2>
          <a:srgbClr val="003300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505050"/>
        </a:accent4>
        <a:accent5>
          <a:srgbClr val="AACAAA"/>
        </a:accent5>
        <a:accent6>
          <a:srgbClr val="8AB900"/>
        </a:accent6>
        <a:hlink>
          <a:srgbClr val="99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5F5F5F"/>
        </a:dk1>
        <a:lt1>
          <a:srgbClr val="FFFFFF"/>
        </a:lt1>
        <a:dk2>
          <a:srgbClr val="000000"/>
        </a:dk2>
        <a:lt2>
          <a:srgbClr val="003300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505050"/>
        </a:accent4>
        <a:accent5>
          <a:srgbClr val="AACAAA"/>
        </a:accent5>
        <a:accent6>
          <a:srgbClr val="8AB900"/>
        </a:accent6>
        <a:hlink>
          <a:srgbClr val="0033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0</TotalTime>
  <Words>54</Words>
  <Application>Microsoft Office PowerPoint</Application>
  <PresentationFormat>Bildschirmpräsentation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template</vt:lpstr>
      <vt:lpstr>Mein Lieblingsfußballer</vt:lpstr>
      <vt:lpstr>Name des Fußballers</vt:lpstr>
      <vt:lpstr>Name des Fußballers</vt:lpstr>
      <vt:lpstr>Name des Fußballers</vt:lpstr>
      <vt:lpstr>Name des Fußballers</vt:lpstr>
      <vt:lpstr>Name des Fußballers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 Lieblingsfußballer</dc:title>
  <dc:creator>Thomas Hundrup</dc:creator>
  <cp:lastModifiedBy>Thomas Hundrup</cp:lastModifiedBy>
  <cp:revision>1</cp:revision>
  <dcterms:created xsi:type="dcterms:W3CDTF">2022-04-30T08:52:23Z</dcterms:created>
  <dcterms:modified xsi:type="dcterms:W3CDTF">2022-04-30T09:11:01Z</dcterms:modified>
</cp:coreProperties>
</file>