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65B3B-A3FF-CBF7-9DA3-9277B5A48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77A442-E6F0-D140-C5DA-8596C45F9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4FD05-B27E-ED18-597D-72643DDB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A1D35B-E17B-920B-B196-794E32B8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AC9079-4E20-0F3B-F290-710492EE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0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09F34-1CEE-D1A4-D4FA-15F10D53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53F5A2-54AE-9FE1-3709-A825F0BFD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401A1-8043-D78C-2005-2916AFD1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5201C-A65E-C845-D85A-2326B2B4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7D31B5-9EAF-6895-550F-33F2C36D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89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048902-C3F1-79CD-AFC9-75B488061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5B6EB4-65E9-0D36-C555-2EDBB916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F6C7F-2C83-8929-F120-A90579FE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3B53D9-152A-B28E-F0AD-19685262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8A5910-B3E6-2058-D5F3-2745F826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46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A36E-0160-5DB4-86C3-D8FC01AD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54A356-C0DD-1934-56D8-18D55233D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D6B9BA-4835-CA34-4D40-11D5782E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502FD-ECB4-F7DF-661E-9A4D595F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F3568-CA27-8CD7-B0BB-0F46C41B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53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5C2B7-C636-A521-C01C-1C1EAD42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7AF40C-54E0-3A36-C53C-0AA3B594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D2018-7EDB-F9F2-FEE8-3A5451D8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6AD733-FC0B-6B2F-51F1-A48A84B8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05499E-BC33-9752-34BF-1996C7D8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23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1EBCD-7E8B-DF1B-6706-81D9989A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D05F-9685-7D72-137D-BE7DBD2F5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7AA585-F90B-0B8C-CD16-FEC9921D7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D81787-43F4-C8F0-FEF6-5E1D7B96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5F89BB-2D30-9F5E-D837-AB92F8DE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19D88C-DBF6-49AA-9748-6605171F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23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49C66-3B72-CF22-9416-310D14FB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16FDB1-7F4D-2D81-7784-5B8B49BD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6485D2-BFAE-A74B-F522-33BF001B1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B8EA46-61B7-B05D-9326-02EACE2AD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6CEABE-26EB-B2E7-19A8-55D531445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DF7C91-D09F-B48E-6C24-0E936558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01B347-832D-DD47-3373-D6402DD6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C9D059-F61C-CF34-7A29-A38AB5D6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5FF60-1B3D-4CAB-609E-57A9CB90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5996D2-3881-1EBC-DC4F-51005731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A8746C-26D5-903D-CD4F-FA6D6621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D746D8-769F-ACA4-8346-F6E90217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7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265144-6B7F-3D95-9CFF-61BA870E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ABA65C-348A-B978-1031-A11F4074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4B2227-F897-7454-54C2-A263EC83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0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AB714-BFB1-5381-FF69-58174A39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E37A1-57A4-2CD7-D192-885C6362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10F1D1-79E9-ABAB-8230-4BF9C662B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1958E2-CF8D-177F-DFF5-ECC4EF5B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01C016-9F3D-AA10-B584-AD550931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D9A73A-C15F-9325-2A7D-33549DB4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4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E1C83-6016-7469-7714-D142552D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CD30FA-BE17-DE70-B024-0E810F30C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C8FBC6-4184-3CD2-BF92-64233AB00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AF06A2-BE0D-57A1-517D-F917FFA8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68C4EE-9693-54C8-A912-E2F913DA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B57A3E-B199-0E18-C149-DD274B78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8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9817AA-4B11-F8BE-90AF-E862B546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6A6EAA-2A59-D0BA-98D6-B3E7B631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325C6F-7148-FED9-7F0B-FBAA1F5C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61CA3-FBA0-42A8-BDE2-6524B1756175}" type="datetimeFigureOut">
              <a:rPr lang="de-DE" smtClean="0"/>
              <a:t>30.04.2022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E22BD-ADF1-26B3-9C4B-2ED8A839D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BAD50-AE42-3164-35E4-47D675B6F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und, Säugetier enthält.&#10;&#10;Automatisch generierte Beschreibung">
            <a:extLst>
              <a:ext uri="{FF2B5EF4-FFF2-40B4-BE49-F238E27FC236}">
                <a16:creationId xmlns:a16="http://schemas.microsoft.com/office/drawing/2014/main" id="{5F2ADFD7-9F4E-209C-5DDE-773DF4939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r="790"/>
          <a:stretch/>
        </p:blipFill>
        <p:spPr>
          <a:xfrm>
            <a:off x="1640264" y="0"/>
            <a:ext cx="8955464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BD48CB-A51B-E1B5-D2D9-6B756EBCA469}"/>
              </a:ext>
            </a:extLst>
          </p:cNvPr>
          <p:cNvSpPr txBox="1"/>
          <p:nvPr/>
        </p:nvSpPr>
        <p:spPr>
          <a:xfrm>
            <a:off x="1202140" y="109803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</a:t>
            </a:r>
            <a:endParaRPr lang="de-DE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6A28BA-A936-F713-D019-379A7C149881}"/>
              </a:ext>
            </a:extLst>
          </p:cNvPr>
          <p:cNvSpPr txBox="1"/>
          <p:nvPr/>
        </p:nvSpPr>
        <p:spPr>
          <a:xfrm>
            <a:off x="1202140" y="45170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Lieblingstier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1AD1CE3-DD52-5289-8B42-547DCC51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65B1EE-F1DA-8509-613F-10639D76EDD7}"/>
              </a:ext>
            </a:extLst>
          </p:cNvPr>
          <p:cNvSpPr txBox="1"/>
          <p:nvPr/>
        </p:nvSpPr>
        <p:spPr>
          <a:xfrm>
            <a:off x="1202140" y="45170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Tieres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4D7CFA-514D-1784-DF5B-7996912C1023}"/>
              </a:ext>
            </a:extLst>
          </p:cNvPr>
          <p:cNvSpPr txBox="1"/>
          <p:nvPr/>
        </p:nvSpPr>
        <p:spPr>
          <a:xfrm>
            <a:off x="1202140" y="131890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53D226C-FCB8-0618-7703-86B33ADB5CA4}"/>
              </a:ext>
            </a:extLst>
          </p:cNvPr>
          <p:cNvSpPr txBox="1"/>
          <p:nvPr/>
        </p:nvSpPr>
        <p:spPr>
          <a:xfrm>
            <a:off x="1202140" y="223388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9649A7-70C0-8DA4-AD89-03B6738C9E67}"/>
              </a:ext>
            </a:extLst>
          </p:cNvPr>
          <p:cNvSpPr txBox="1"/>
          <p:nvPr/>
        </p:nvSpPr>
        <p:spPr>
          <a:xfrm>
            <a:off x="1202140" y="319816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Lebenserwartung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Ein Bild, das Hund, sitzend, drinnen enthält.&#10;&#10;Automatisch generierte Beschreibung">
            <a:extLst>
              <a:ext uri="{FF2B5EF4-FFF2-40B4-BE49-F238E27FC236}">
                <a16:creationId xmlns:a16="http://schemas.microsoft.com/office/drawing/2014/main" id="{46166307-38E2-D4A5-19CD-34DE3521F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9"/>
          <a:stretch/>
        </p:blipFill>
        <p:spPr>
          <a:xfrm>
            <a:off x="7079574" y="865932"/>
            <a:ext cx="5423146" cy="55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1AD1CE3-DD52-5289-8B42-547DCC51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65B1EE-F1DA-8509-613F-10639D76EDD7}"/>
              </a:ext>
            </a:extLst>
          </p:cNvPr>
          <p:cNvSpPr txBox="1"/>
          <p:nvPr/>
        </p:nvSpPr>
        <p:spPr>
          <a:xfrm>
            <a:off x="1202140" y="45170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Tieres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4D7CFA-514D-1784-DF5B-7996912C1023}"/>
              </a:ext>
            </a:extLst>
          </p:cNvPr>
          <p:cNvSpPr txBox="1"/>
          <p:nvPr/>
        </p:nvSpPr>
        <p:spPr>
          <a:xfrm>
            <a:off x="1202140" y="131890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Aussehen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53D226C-FCB8-0618-7703-86B33ADB5CA4}"/>
              </a:ext>
            </a:extLst>
          </p:cNvPr>
          <p:cNvSpPr txBox="1"/>
          <p:nvPr/>
        </p:nvSpPr>
        <p:spPr>
          <a:xfrm>
            <a:off x="1202140" y="223388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Lebensraum: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9649A7-70C0-8DA4-AD89-03B6738C9E67}"/>
              </a:ext>
            </a:extLst>
          </p:cNvPr>
          <p:cNvSpPr txBox="1"/>
          <p:nvPr/>
        </p:nvSpPr>
        <p:spPr>
          <a:xfrm>
            <a:off x="1202140" y="319816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Ein Bild, das Hund, sitzend, drinnen enthält.&#10;&#10;Automatisch generierte Beschreibung">
            <a:extLst>
              <a:ext uri="{FF2B5EF4-FFF2-40B4-BE49-F238E27FC236}">
                <a16:creationId xmlns:a16="http://schemas.microsoft.com/office/drawing/2014/main" id="{46166307-38E2-D4A5-19CD-34DE3521F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9"/>
          <a:stretch/>
        </p:blipFill>
        <p:spPr>
          <a:xfrm>
            <a:off x="7079574" y="865932"/>
            <a:ext cx="5423146" cy="55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1AD1CE3-DD52-5289-8B42-547DCC51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65B1EE-F1DA-8509-613F-10639D76EDD7}"/>
              </a:ext>
            </a:extLst>
          </p:cNvPr>
          <p:cNvSpPr txBox="1"/>
          <p:nvPr/>
        </p:nvSpPr>
        <p:spPr>
          <a:xfrm>
            <a:off x="1202140" y="45170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Tieres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4D7CFA-514D-1784-DF5B-7996912C1023}"/>
              </a:ext>
            </a:extLst>
          </p:cNvPr>
          <p:cNvSpPr txBox="1"/>
          <p:nvPr/>
        </p:nvSpPr>
        <p:spPr>
          <a:xfrm>
            <a:off x="1202140" y="131890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Fortpflanzung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53D226C-FCB8-0618-7703-86B33ADB5CA4}"/>
              </a:ext>
            </a:extLst>
          </p:cNvPr>
          <p:cNvSpPr txBox="1"/>
          <p:nvPr/>
        </p:nvSpPr>
        <p:spPr>
          <a:xfrm>
            <a:off x="1202140" y="223388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Feinde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9649A7-70C0-8DA4-AD89-03B6738C9E67}"/>
              </a:ext>
            </a:extLst>
          </p:cNvPr>
          <p:cNvSpPr txBox="1"/>
          <p:nvPr/>
        </p:nvSpPr>
        <p:spPr>
          <a:xfrm>
            <a:off x="1202140" y="319816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Besonderheiten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Ein Bild, das Hund, sitzend, drinnen enthält.&#10;&#10;Automatisch generierte Beschreibung">
            <a:extLst>
              <a:ext uri="{FF2B5EF4-FFF2-40B4-BE49-F238E27FC236}">
                <a16:creationId xmlns:a16="http://schemas.microsoft.com/office/drawing/2014/main" id="{46166307-38E2-D4A5-19CD-34DE3521F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9"/>
          <a:stretch/>
        </p:blipFill>
        <p:spPr>
          <a:xfrm>
            <a:off x="7079574" y="865932"/>
            <a:ext cx="5423146" cy="55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Breitbild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Hundrup</dc:creator>
  <cp:lastModifiedBy>Thomas Hundrup</cp:lastModifiedBy>
  <cp:revision>1</cp:revision>
  <dcterms:created xsi:type="dcterms:W3CDTF">2022-04-30T09:15:46Z</dcterms:created>
  <dcterms:modified xsi:type="dcterms:W3CDTF">2022-04-30T10:06:21Z</dcterms:modified>
</cp:coreProperties>
</file>