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A65B3B-A3FF-CBF7-9DA3-9277B5A480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377A442-E6F0-D140-C5DA-8596C45F9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F4FD05-B27E-ED18-597D-72643DDBA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A1D35B-E17B-920B-B196-794E32B87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AC9079-4E20-0F3B-F290-710492EEE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3059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809F34-1CEE-D1A4-D4FA-15F10D534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153F5A2-54AE-9FE1-3709-A825F0BF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4401A1-8043-D78C-2005-2916AFD1D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A5201C-A65E-C845-D85A-2326B2B49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7D31B5-9EAF-6895-550F-33F2C36DB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989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0048902-C3F1-79CD-AFC9-75B4880610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5B6EB4-65E9-0D36-C555-2EDBB9165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EF6C7F-2C83-8929-F120-A90579FEE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3B53D9-152A-B28E-F0AD-19685262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8A5910-B3E6-2058-D5F3-2745F826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346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FA36E-0160-5DB4-86C3-D8FC01ADA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54A356-C0DD-1934-56D8-18D55233D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D6B9BA-4835-CA34-4D40-11D5782E0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C502FD-ECB4-F7DF-661E-9A4D595F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8F3568-CA27-8CD7-B0BB-0F46C41B0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530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35C2B7-C636-A521-C01C-1C1EAD427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7AF40C-54E0-3A36-C53C-0AA3B5948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2D2018-7EDB-F9F2-FEE8-3A5451D8E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6AD733-FC0B-6B2F-51F1-A48A84B80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05499E-BC33-9752-34BF-1996C7D81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823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D1EBCD-7E8B-DF1B-6706-81D9989A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6DD05F-9685-7D72-137D-BE7DBD2F56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27AA585-F90B-0B8C-CD16-FEC9921D7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D81787-43F4-C8F0-FEF6-5E1D7B966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E5F89BB-2D30-9F5E-D837-AB92F8DE9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19D88C-DBF6-49AA-9748-6605171F5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223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549C66-3B72-CF22-9416-310D14FB8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E16FDB1-7F4D-2D81-7784-5B8B49BD3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16485D2-BFAE-A74B-F522-33BF001B1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CB8EA46-61B7-B05D-9326-02EACE2AD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C6CEABE-26EB-B2E7-19A8-55D5314452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9DF7C91-D09F-B48E-6C24-0E9365581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901B347-832D-DD47-3373-D6402DD6F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C9D059-F61C-CF34-7A29-A38AB5D62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7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95FF60-1B3D-4CAB-609E-57A9CB901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C5996D2-3881-1EBC-DC4F-510057311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A8746C-26D5-903D-CD4F-FA6D6621A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8D746D8-769F-ACA4-8346-F6E90217B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371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265144-6B7F-3D95-9CFF-61BA870ED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ABA65C-348A-B978-1031-A11F4074E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54B2227-F897-7454-54C2-A263EC83B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208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9AB714-BFB1-5381-FF69-58174A398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FE37A1-57A4-2CD7-D192-885C6362B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D10F1D1-79E9-ABAB-8230-4BF9C662B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1958E2-CF8D-177F-DFF5-ECC4EF5B8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801C016-9F3D-AA10-B584-AD550931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D9A73A-C15F-9325-2A7D-33549DB4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0240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FE1C83-6016-7469-7714-D142552D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FCD30FA-BE17-DE70-B024-0E810F30C4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C8FBC6-4184-3CD2-BF92-64233AB00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7AF06A2-BE0D-57A1-517D-F917FFA81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68C4EE-9693-54C8-A912-E2F913DA3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B57A3E-B199-0E18-C149-DD274B78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68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A9817AA-4B11-F8BE-90AF-E862B5463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6A6EAA-2A59-D0BA-98D6-B3E7B6314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325C6F-7148-FED9-7F0B-FBAA1F5C3D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61CA3-FBA0-42A8-BDE2-6524B1756175}" type="datetimeFigureOut">
              <a:rPr lang="de-DE" smtClean="0"/>
              <a:t>20.01.2026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9E22BD-ADF1-26B3-9C4B-2ED8A839D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EBAD50-AE42-3164-35E4-47D675B6F2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C79DA-7FE7-44A6-AD82-C97E0B967B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8334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>
            <a:extLst>
              <a:ext uri="{FF2B5EF4-FFF2-40B4-BE49-F238E27FC236}">
                <a16:creationId xmlns:a16="http://schemas.microsoft.com/office/drawing/2014/main" id="{A0BD48CB-A51B-E1B5-D2D9-6B756EBCA469}"/>
              </a:ext>
            </a:extLst>
          </p:cNvPr>
          <p:cNvSpPr txBox="1"/>
          <p:nvPr/>
        </p:nvSpPr>
        <p:spPr>
          <a:xfrm>
            <a:off x="1202140" y="1098035"/>
            <a:ext cx="609442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erstellt</a:t>
            </a:r>
            <a:r>
              <a:rPr lang="en-U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von</a:t>
            </a:r>
            <a:endParaRPr lang="de-DE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26A28BA-A936-F713-D019-379A7C149881}"/>
              </a:ext>
            </a:extLst>
          </p:cNvPr>
          <p:cNvSpPr txBox="1"/>
          <p:nvPr/>
        </p:nvSpPr>
        <p:spPr>
          <a:xfrm>
            <a:off x="1202140" y="451704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</a:t>
            </a:r>
            <a:r>
              <a:rPr lang="en-US" sz="3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Lieblingssänger</a:t>
            </a:r>
            <a:endParaRPr lang="de-DE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isch! neu - Interaktives Ueben - Ernst Klett Sprachen GmbH">
            <a:extLst>
              <a:ext uri="{FF2B5EF4-FFF2-40B4-BE49-F238E27FC236}">
                <a16:creationId xmlns:a16="http://schemas.microsoft.com/office/drawing/2014/main" id="{5A420059-19C0-75E8-F902-C78CE4A8F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655" y="1086230"/>
            <a:ext cx="8626973" cy="5219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792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. Herforder Rudelsingen - Petri-Kirchengemeinde Herford">
            <a:extLst>
              <a:ext uri="{FF2B5EF4-FFF2-40B4-BE49-F238E27FC236}">
                <a16:creationId xmlns:a16="http://schemas.microsoft.com/office/drawing/2014/main" id="{F065758E-B6AA-6624-8C50-FB705FA2A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BC65B1EE-F1DA-8509-613F-10639D76EDD7}"/>
              </a:ext>
            </a:extLst>
          </p:cNvPr>
          <p:cNvSpPr txBox="1"/>
          <p:nvPr/>
        </p:nvSpPr>
        <p:spPr>
          <a:xfrm>
            <a:off x="1202140" y="451704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des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Künstlers</a:t>
            </a:r>
            <a:endParaRPr lang="de-DE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54D7CFA-514D-1784-DF5B-7996912C1023}"/>
              </a:ext>
            </a:extLst>
          </p:cNvPr>
          <p:cNvSpPr txBox="1"/>
          <p:nvPr/>
        </p:nvSpPr>
        <p:spPr>
          <a:xfrm>
            <a:off x="1202140" y="1318906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Geburtsdatum</a:t>
            </a: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853D226C-FCB8-0618-7703-86B33ADB5CA4}"/>
              </a:ext>
            </a:extLst>
          </p:cNvPr>
          <p:cNvSpPr txBox="1"/>
          <p:nvPr/>
        </p:nvSpPr>
        <p:spPr>
          <a:xfrm>
            <a:off x="1202140" y="2233880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Alter:</a:t>
            </a:r>
            <a:endParaRPr lang="de-DE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59649A7-70C0-8DA4-AD89-03B6738C9E67}"/>
              </a:ext>
            </a:extLst>
          </p:cNvPr>
          <p:cNvSpPr txBox="1"/>
          <p:nvPr/>
        </p:nvSpPr>
        <p:spPr>
          <a:xfrm>
            <a:off x="1202140" y="3198167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Nationalität</a:t>
            </a: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93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4F920-EAC7-ABE6-D8E8-68DE492E4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. Herforder Rudelsingen - Petri-Kirchengemeinde Herford">
            <a:extLst>
              <a:ext uri="{FF2B5EF4-FFF2-40B4-BE49-F238E27FC236}">
                <a16:creationId xmlns:a16="http://schemas.microsoft.com/office/drawing/2014/main" id="{7F41A7A2-848E-A37D-D40A-1D52CC6E8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607D60D8-2F86-A78E-6276-7B0F557BA50A}"/>
              </a:ext>
            </a:extLst>
          </p:cNvPr>
          <p:cNvSpPr txBox="1"/>
          <p:nvPr/>
        </p:nvSpPr>
        <p:spPr>
          <a:xfrm>
            <a:off x="1202140" y="451704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des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Künstlers</a:t>
            </a:r>
            <a:endParaRPr lang="de-DE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B1EC1BE-B4BF-68C8-E931-4C260630B271}"/>
              </a:ext>
            </a:extLst>
          </p:cNvPr>
          <p:cNvSpPr txBox="1"/>
          <p:nvPr/>
        </p:nvSpPr>
        <p:spPr>
          <a:xfrm>
            <a:off x="1202140" y="1318906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Markenzeichen</a:t>
            </a: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F8A2D0A5-330A-D0B6-3329-7BAC8E18CB44}"/>
              </a:ext>
            </a:extLst>
          </p:cNvPr>
          <p:cNvSpPr txBox="1"/>
          <p:nvPr/>
        </p:nvSpPr>
        <p:spPr>
          <a:xfrm>
            <a:off x="1202140" y="2233880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Genre:</a:t>
            </a:r>
            <a:endParaRPr lang="de-DE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136B57E-F3C9-C4F5-0249-CAD742AD2D69}"/>
              </a:ext>
            </a:extLst>
          </p:cNvPr>
          <p:cNvSpPr txBox="1"/>
          <p:nvPr/>
        </p:nvSpPr>
        <p:spPr>
          <a:xfrm>
            <a:off x="1202140" y="3198167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Bekannteste</a:t>
            </a: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Lieder:</a:t>
            </a:r>
            <a:endParaRPr lang="de-DE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5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4CFC0-9488-DF6A-905F-622AD5151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. Herforder Rudelsingen - Petri-Kirchengemeinde Herford">
            <a:extLst>
              <a:ext uri="{FF2B5EF4-FFF2-40B4-BE49-F238E27FC236}">
                <a16:creationId xmlns:a16="http://schemas.microsoft.com/office/drawing/2014/main" id="{4692E95C-344D-9115-1B18-E1387439C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A9C9720F-C337-7158-EB98-0907C59D4740}"/>
              </a:ext>
            </a:extLst>
          </p:cNvPr>
          <p:cNvSpPr txBox="1"/>
          <p:nvPr/>
        </p:nvSpPr>
        <p:spPr>
          <a:xfrm>
            <a:off x="1202140" y="451704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des </a:t>
            </a:r>
            <a:r>
              <a:rPr lang="en-US" sz="36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Künstlers</a:t>
            </a:r>
            <a:endParaRPr lang="de-DE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14DFA90-0783-363C-E220-83AA87D2247F}"/>
              </a:ext>
            </a:extLst>
          </p:cNvPr>
          <p:cNvSpPr txBox="1"/>
          <p:nvPr/>
        </p:nvSpPr>
        <p:spPr>
          <a:xfrm>
            <a:off x="1202140" y="1318906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</a:t>
            </a:r>
            <a:r>
              <a:rPr lang="en-US" sz="24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Lieblingslied</a:t>
            </a: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7D490391-1314-CAA2-5967-DF38B52818F0}"/>
              </a:ext>
            </a:extLst>
          </p:cNvPr>
          <p:cNvSpPr txBox="1"/>
          <p:nvPr/>
        </p:nvSpPr>
        <p:spPr>
          <a:xfrm>
            <a:off x="1202140" y="2233880"/>
            <a:ext cx="6094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mag </a:t>
            </a:r>
            <a:r>
              <a:rPr lang="en-US" sz="24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diesen</a:t>
            </a: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Künstler </a:t>
            </a:r>
            <a:r>
              <a:rPr lang="en-US" sz="24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weil</a:t>
            </a:r>
            <a:r>
              <a:rPr lang="en-US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57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Breitbild</PresentationFormat>
  <Paragraphs>13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Thomas Hundrup</dc:creator>
  <cp:lastModifiedBy>Thomas Hundrup</cp:lastModifiedBy>
  <cp:revision>2</cp:revision>
  <dcterms:created xsi:type="dcterms:W3CDTF">2022-04-30T09:15:46Z</dcterms:created>
  <dcterms:modified xsi:type="dcterms:W3CDTF">2026-01-20T17:04:33Z</dcterms:modified>
</cp:coreProperties>
</file>